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89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F6B3C-10E9-4540-8BB3-339DFE44F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59038-2A27-4B2D-BD59-A9EB07735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F3562-D1CB-41C1-AEDE-3983E5192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2C3-741F-4583-941D-E24874C7B64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90FC0-169B-4BDB-ADBC-8E3244ACF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80CF1-2FF0-4B3C-8004-BA03B5A7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7F51-7684-4B6E-92DD-31571A630F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23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0E600-D4A1-424C-843B-EC690C560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A84109-CC50-4EA9-BF89-3F11F1F11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1CF5A-6784-4177-AA38-AC657E545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2C3-741F-4583-941D-E24874C7B64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9A62C-7BCD-4673-B49C-A2B3F048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D56F1-A65B-4008-80D5-2519E80B3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7F51-7684-4B6E-92DD-31571A630F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461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DB2BE-3544-4A2C-9FC2-13B5BB6529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418CB-4CD5-466F-A35F-0AD4C6EB2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350B1-D825-4406-BF33-0F1BEC077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2C3-741F-4583-941D-E24874C7B64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503F7-A20B-4DD2-B77C-A0DA4AFE3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EE859-0B3B-483A-AA25-948BD54B8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7F51-7684-4B6E-92DD-31571A630F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127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E8787-084B-44CD-8BE4-52EF2C0A9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3B98D-2071-4A3C-8ED2-68BB4E0AF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FC95F-D01C-4269-98F7-8634CC41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2C3-741F-4583-941D-E24874C7B64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0F199-D3EA-41AE-AA27-D44647391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99CB9-9997-4448-A997-9297D4DF2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7F51-7684-4B6E-92DD-31571A630F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181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24BB9-AF15-41C0-AB9F-28B60BC9C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4441B-C42A-4A7B-A5F7-5972EC1DC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3C75D-1463-4918-8478-BA4018FC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2C3-741F-4583-941D-E24874C7B64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55996-0A19-4547-B65C-FEDACEA8C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80D76-C266-43F8-8C9A-640DA95B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7F51-7684-4B6E-92DD-31571A630F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198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1F567-1C26-49E0-88CB-29C7DC198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4AFCC-1DF6-4E90-9E8B-63893A757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781D5-A7FB-4AE5-88B5-1A4EA999E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4CCDD-2617-4DD4-B6D1-E9042960E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2C3-741F-4583-941D-E24874C7B64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A4A1A-F8AE-47E3-AB53-D3C5841D2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A0D26-2A4D-4EEC-8494-16E8D076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7F51-7684-4B6E-92DD-31571A630F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390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A7916-BC21-45BE-9319-6859B811B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3E4E2-6C78-474F-9BAC-08A21AAAC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8AE95C-0A22-46AE-9D08-76114219C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07C94C-C843-4ADF-880D-9E96A38CD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A79265-5793-4A97-BC61-7F408002EF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0EC466-32DB-4AB7-B341-88552B22C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2C3-741F-4583-941D-E24874C7B64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6229E0-483C-4711-833E-E383CB1B1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BCE176-B69C-445A-B91B-3E062FA05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7F51-7684-4B6E-92DD-31571A630F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040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D85C8-03E8-4FDD-AB54-F916FE07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F45307-D08D-4B45-BF93-EE77D7DC9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2C3-741F-4583-941D-E24874C7B64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05373-B5C3-4843-AB46-50E7A7245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19A02-8BCD-4B04-BC6F-FA7F9F291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7F51-7684-4B6E-92DD-31571A630F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361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27E8F0-1040-47F2-8EEC-F2F412529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2C3-741F-4583-941D-E24874C7B64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8B960-C93A-4F4D-946D-FB3034ACB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643A8-90DE-43F1-A631-2DB115B4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7F51-7684-4B6E-92DD-31571A630F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289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277F1-4D7B-4E09-AEB1-C3972D89D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6D1E7-D2E1-4DDD-8E4F-FB0157D3B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1C73B-CF80-43FB-A615-702741B61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50684-0EF6-45BB-A763-E7546DD79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2C3-741F-4583-941D-E24874C7B64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75965-557A-478D-94B7-599C6EC9E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41A8E-711E-4CF6-8D96-B4836E3BD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7F51-7684-4B6E-92DD-31571A630F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005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37956-2F5D-4782-ACC0-A365B77DD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9DCA55-EDEA-481E-B79A-C9DA5C4BE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9E32E2-FFA4-404F-A73D-67459A49F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B10F8-1786-4B09-AD32-A0AD8467C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2C3-741F-4583-941D-E24874C7B64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0AC1D-DFF5-4C61-9286-27B29192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339CD-D759-42C9-B042-3A9BC118B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7F51-7684-4B6E-92DD-31571A630F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271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0A7367-BF41-460F-8676-DBE3A173C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0FCCB-226B-4A63-8896-59B3DF005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4B509-6FCC-485E-9424-B8D836D31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F52C3-741F-4583-941D-E24874C7B64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14858-1444-48D7-AED8-3B3E496D5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8E8E-F48C-4F48-9C80-5A25B0EE74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B7F51-7684-4B6E-92DD-31571A630F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975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CC6C0B-A996-4596-8075-5FB6E4E4AE3F}"/>
              </a:ext>
            </a:extLst>
          </p:cNvPr>
          <p:cNvSpPr/>
          <p:nvPr/>
        </p:nvSpPr>
        <p:spPr>
          <a:xfrm>
            <a:off x="1557867" y="0"/>
            <a:ext cx="8534400" cy="19755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1000"/>
              </a:spcAft>
            </a:pP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,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oa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[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kqys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cUnhx`g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PROBATION] PAROLE AND OPEN PRISONS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/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5F0839-382F-4B76-9E92-E60E4A5FC9DC}"/>
              </a:ext>
            </a:extLst>
          </p:cNvPr>
          <p:cNvSpPr/>
          <p:nvPr/>
        </p:nvSpPr>
        <p:spPr>
          <a:xfrm>
            <a:off x="795867" y="1637677"/>
            <a:ext cx="10600266" cy="503484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Introduction-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bl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lEcUèk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t‚u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vkxLVl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¼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Augustus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^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tud</a:t>
            </a:r>
            <a:r>
              <a:rPr lang="en-US" dirty="0"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^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ekuk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vkxWLVl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vesfjdk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cksLVu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uxj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fuoklh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ogk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¡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E;qfufliy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vnkyr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,d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vH;Lr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kjkch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bl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xkj.Vh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NqM+okdj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?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ys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vk;s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Hkfo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";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kjkc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ihdj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dksbZ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mRikr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ugha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djsxkA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ç;Ruksa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vkxLVl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us ml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O;fä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NqM+okdj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,d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lEekfur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ukxfjd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fn;kA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Hkkjr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oSèkkfud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ekU;rk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1898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feyhA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^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n.M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çfØ;k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lafgrk</a:t>
            </a:r>
            <a:r>
              <a:rPr lang="en-US" dirty="0"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^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èkkjk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562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;g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çkoèkku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j[kk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x;k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pksjh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lkekU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/k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ftldh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ltk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o’kZ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de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U;k;y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}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izkscslu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Hkkjr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ljdkj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us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fofHkUu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çkUrksa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ljdkjksa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;g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ns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fn;k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vko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';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drkuqlkj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lEcfUèkr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dkuwu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ldrh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Hkkjr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LorU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=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igys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eækl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mÙkj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çns'k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cEcbZ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dqN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fHkUurkvksa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lkFk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vyx&amp;vyx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vfèkfu;e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ikl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fd;s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x;s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ftuesa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mÙkj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çns'k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ifjoh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{kk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vfèkfu;e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1938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¼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U- P- First Offenders Probation Act,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1938½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vR;fèkd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egÙoiw.kZ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ekuk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x;kA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bl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vfèkfu;e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;g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O;oLFkk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x;h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ftl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O;fä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us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lkèkkj.k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mldh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ltk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o"kZ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ugha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vPNs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vkpj.k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psrkouh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nsdj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fcuk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tekur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ifjoh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{kk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tcfd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blls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igys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n.M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u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feyk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LorU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=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ckn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Hkkjr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lqèkkj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fn'kk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,d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mi;ksxh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ç.kkyh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: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ns[kk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yxkA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blds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QyLo:i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~ 1952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M‚-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okYVj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jsdyl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lykg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cEcbZ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,d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ifjoh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{kk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vfèkos'ku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vk;kstu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x;kA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le; 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Hkkjrh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fu;ekoyh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lfefr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' us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;g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laLrqfr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okys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ckjs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,d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dsUæh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dkuwu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vko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';d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vfèkfu;e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1958 ¼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Probation of Offenders Act,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1958½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dgrs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bl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vfèkfu;e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qok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nwljs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Hkstus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txg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mUgsa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dqN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fo'ks"k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krksZa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O;oLFkk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x;h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19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34644-8582-40AB-8F0F-1FE4A828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5837"/>
            <a:ext cx="9144000" cy="40872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US" sz="27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27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7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D;k</a:t>
            </a:r>
            <a:r>
              <a:rPr lang="en-US" sz="27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7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27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\</a:t>
            </a:r>
            <a:br>
              <a:rPr lang="en-IN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(WHAT IS PROBATION ?)</a:t>
            </a:r>
            <a:b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D63DFF-E541-4F99-AF4F-04AB7B1F0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443" y="1284139"/>
            <a:ext cx="10696352" cy="5180455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\ ^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^ ¼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Probation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 ;g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vaxzsth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kCn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;g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ySfVu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Hkk"kk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kCn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^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çkscsvj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^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¼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Probare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ftldk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vFkZ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ifjoh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{kk    ¼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test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vFkok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^çekf.kr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djuk</a:t>
            </a:r>
            <a:r>
              <a:rPr lang="en-US" sz="1800" dirty="0"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^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¼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prove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;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U;k;ky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;g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eglwl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lqèkjus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ksX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vPNs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vkpj.k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Hkfo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";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{kk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vFkok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Lo;a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vki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vPNk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O;fä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çekf.kr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n.M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LFkfxr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ifjokj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vkSj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lekt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chp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jgus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volj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ns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¼1½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bfy;V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¼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Elliot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erkuqlkj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^^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l'krZ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NwV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ftlesa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n.M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nsus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okyh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laLFkk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}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bl 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is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Hkfo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";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vPNk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O;ogkj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djsxkA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^^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¼2½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jhueSu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¼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Reinemann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 ds 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kCnksa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"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mipkj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,d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rjhdk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vnkyr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}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yxk;h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x;h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krksZa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vuqlkj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mUgsa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vPNk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O;ogkj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vfèkdkjh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fujh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{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k.k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j[kk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^^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205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CD317-61DF-4500-BE18-E21876EC2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3054" y="1082842"/>
            <a:ext cx="9144000" cy="385011"/>
          </a:xfrm>
        </p:spPr>
        <p:txBody>
          <a:bodyPr>
            <a:normAutofit fontScale="90000"/>
          </a:bodyPr>
          <a:lstStyle/>
          <a:p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mi;Zqä</a:t>
            </a: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ifjHkk"kkvksa</a:t>
            </a: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ifjoh</a:t>
            </a: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{kk dh </a:t>
            </a: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fuEukafdr</a:t>
            </a: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fo'ks"krk</a:t>
            </a: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,¡ </a:t>
            </a: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çdV</a:t>
            </a: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gksrh</a:t>
            </a: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700" b="1" dirty="0"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&amp;</a:t>
            </a:r>
            <a:b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D9E8B-D0BA-4747-9704-C719F6299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2263" y="1082842"/>
            <a:ext cx="10467474" cy="5390147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¼1½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ewy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rRo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mís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';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lqèkkj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¼2½ 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;g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fl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)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igys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chp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fLFkfr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bldk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rkRi;Z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;g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vUrxZr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nks"k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fl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)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ckn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U;k;ky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}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Hkstdj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n.M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vofèk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rd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fujh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{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k.k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jgus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vuqefr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¼3½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bl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vkÜoklu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eqfä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og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Hkfo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";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vPNk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O;ogkj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djsxkA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¼4½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vofèk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vfèkdkjh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vFkok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dksVZ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}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fu;qä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O;fä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ns[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k&amp;js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[k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j[kk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lqèkkjus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ç;Ru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¼5½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vfèkdkjh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}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le;&amp;le;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O;ogkjksa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tk¡p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jgrh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ftlls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lekt&amp;fojks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rRoksa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izHkko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cp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¼6½ 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fn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dksbZ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'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krksZa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ikyu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ugha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U;k;ky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çLrqr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djds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fd;s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x;s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Hkstk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¼7½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,d ,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slh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fofèk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ftldk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ç;ksx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p;u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vkèkkj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¼8½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mik;ksa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mís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';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lqèkkjuk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iquLFkkZfir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u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nf.Mr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djukA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630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C9798-3A2D-4AA4-9C34-7B5928E05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4949"/>
            <a:ext cx="9144000" cy="730501"/>
          </a:xfrm>
        </p:spPr>
        <p:txBody>
          <a:bodyPr>
            <a:noAutofit/>
          </a:bodyPr>
          <a:lstStyle/>
          <a:p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ik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=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rk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¼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Eligibility of Probation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D5E88-3F5A-4D42-87CA-2F85BD30B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074" y="1600200"/>
            <a:ext cx="10030326" cy="563938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;g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vfèkdkj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U;k;ky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dk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tk;s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vkSj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ugha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ysfdu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blds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ckn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U;k;ky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dsoy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mUgha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vkns'k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ns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dqN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fo'ks"k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krksZa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iwjk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djrs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gksaA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ksX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lEcfUèkr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n'kk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,¡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fuEu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çdkj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¼1½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dsoy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mUgha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ftudk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xEHkhj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ugha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gksrkA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¼2½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o;Ld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rHkh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tc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mUgksaus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igyh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ckj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fd;k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¼3½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igyh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ckj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okyk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pkgs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vk;q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;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fn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mlds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fuèkkZfjr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o"kZ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T;knk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u   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¼4½ 21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o"kZ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de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vk;q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fn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ik¡p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ekg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de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gksrh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mUgsa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+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fn;k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¼5½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dsoy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fn;k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U;k;ky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;g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fo”okl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fnyk;s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Hkfo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";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og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vPNk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vkpj.k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djsxkA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932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5056AF7-A425-4713-9BF3-A9D6DE06E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494" y="1059949"/>
            <a:ext cx="9144000" cy="531678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NwV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¼1½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çkscs'ku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vfèkdkjh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vuqefr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fcuk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vius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fuokl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LFkku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u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cnys</a:t>
            </a:r>
            <a:r>
              <a:rPr lang="en-US" sz="2000" dirty="0" err="1"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A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¼2½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vfèkdkjh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vuqefr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fcuk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dgha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Hkh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;k=k u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djs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mlds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?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jgus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fy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tks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le;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fu;qä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fd;k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x;k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ml le; ?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mifLFkr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jgs</a:t>
            </a:r>
            <a:r>
              <a:rPr lang="en-US" sz="2000" dirty="0" err="1"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A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¼3½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ifjoh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{kk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vfèkdkjh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funZs'k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vuqlkj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le;&amp;le;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}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kjk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mlls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feyrs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jguk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pkfg,A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¼4½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viuh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lHkh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xfrfofèk;ksa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fjiksVZ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ifjoh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{kk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vfèkdkjh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çLrqr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djrk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jgs</a:t>
            </a:r>
            <a:r>
              <a:rPr lang="en-US" sz="2000" dirty="0" err="1"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A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¼5½ mu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lHkh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krksZa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ikyu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djs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ftudk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funZs'k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mls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U;k;ky</a:t>
            </a: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7232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1524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Kruti Dev 010</vt:lpstr>
      <vt:lpstr>Office Theme</vt:lpstr>
      <vt:lpstr>PowerPoint Presentation</vt:lpstr>
      <vt:lpstr>  çkscs'ku D;k gS \ (WHAT IS PROBATION ?) </vt:lpstr>
      <vt:lpstr>mi;Zqä ifjHkk"kkvksa ls ifjoh{kk dh fuEukafdr fo'ks"krk,¡ çdV gksrh gSa &amp; </vt:lpstr>
      <vt:lpstr>çkscs'ku dh ik=rk ¼Eligibility of Probation½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dharsiwacollege1989@gmail.com</dc:creator>
  <cp:lastModifiedBy>dharsiwacollege1989@gmail.com</cp:lastModifiedBy>
  <cp:revision>10</cp:revision>
  <dcterms:created xsi:type="dcterms:W3CDTF">2022-02-24T05:48:06Z</dcterms:created>
  <dcterms:modified xsi:type="dcterms:W3CDTF">2022-02-24T06:11:52Z</dcterms:modified>
</cp:coreProperties>
</file>